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97" r:id="rId3"/>
    <p:sldId id="265" r:id="rId4"/>
    <p:sldId id="301" r:id="rId5"/>
    <p:sldId id="298" r:id="rId6"/>
    <p:sldId id="296" r:id="rId7"/>
    <p:sldId id="299" r:id="rId8"/>
    <p:sldId id="30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0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0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035B-BFE1-6445-93ED-118E01ACFCC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086A-4FAA-9C46-9C84-03C89026474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9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Traileres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5464"/>
            <a:ext cx="9144000" cy="3142039"/>
          </a:xfrm>
        </p:spPr>
      </p:pic>
      <p:pic>
        <p:nvPicPr>
          <p:cNvPr id="5" name="0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83" y="4629873"/>
            <a:ext cx="3825984" cy="20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tacarga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4308"/>
            <a:ext cx="9144000" cy="4842588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montacarga</a:t>
            </a:r>
            <a:endParaRPr lang="es-ES_tradnl" dirty="0"/>
          </a:p>
        </p:txBody>
      </p:sp>
      <p:pic>
        <p:nvPicPr>
          <p:cNvPr id="10" name="0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927" y="110563"/>
            <a:ext cx="2610673" cy="28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Marcas carrozas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967696" y="2090195"/>
            <a:ext cx="5324355" cy="3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palcos</a:t>
            </a:r>
            <a:endParaRPr lang="es-ES_tradnl" dirty="0"/>
          </a:p>
        </p:txBody>
      </p:sp>
      <p:pic>
        <p:nvPicPr>
          <p:cNvPr id="3" name="0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65" y="1862809"/>
            <a:ext cx="5118136" cy="31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NIÑOS 1- CAIMAN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64" y="1600200"/>
            <a:ext cx="6338672" cy="4525963"/>
          </a:xfrm>
        </p:spPr>
      </p:pic>
    </p:spTree>
    <p:extLst>
      <p:ext uri="{BB962C8B-B14F-4D97-AF65-F5344CB8AC3E}">
        <p14:creationId xmlns:p14="http://schemas.microsoft.com/office/powerpoint/2010/main" val="14415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Tener en cuenta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/>
              <a:t>Todo el personal de montaje debe tener los elemtos de seguridad industrial para trabajos en alturas. Deben estar debidamente identificados y uniformados. </a:t>
            </a:r>
          </a:p>
          <a:p>
            <a:pPr lvl="0"/>
            <a:r>
              <a:rPr lang="es-CO" sz="1600" dirty="0" smtClean="0"/>
              <a:t>Los elementos de traileres no incluyen instalaci</a:t>
            </a:r>
            <a:r>
              <a:rPr lang="es-ES" sz="1600" dirty="0" err="1" smtClean="0"/>
              <a:t>òn</a:t>
            </a:r>
            <a:r>
              <a:rPr lang="es-ES" sz="1600" dirty="0" smtClean="0"/>
              <a:t>. Los mismos deben entregarse en una bodega que Carnaval SA les informara de manera oportuna. </a:t>
            </a:r>
          </a:p>
          <a:p>
            <a:pPr lvl="0"/>
            <a:r>
              <a:rPr lang="es-ES" sz="1600" dirty="0" smtClean="0"/>
              <a:t>Los trabajo que no requieren </a:t>
            </a:r>
            <a:r>
              <a:rPr lang="es-ES" sz="1600" dirty="0" err="1" smtClean="0"/>
              <a:t>instalacion</a:t>
            </a:r>
            <a:r>
              <a:rPr lang="es-ES" sz="1600" dirty="0" smtClean="0"/>
              <a:t>, se deben entregar en un plazo de 4 </a:t>
            </a:r>
            <a:r>
              <a:rPr lang="es-ES" sz="1600" dirty="0" err="1" smtClean="0"/>
              <a:t>dias</a:t>
            </a:r>
            <a:r>
              <a:rPr lang="es-ES" sz="1600" dirty="0" smtClean="0"/>
              <a:t> a partir de la fecha que se entregan los artes. </a:t>
            </a:r>
          </a:p>
          <a:p>
            <a:pPr lvl="0"/>
            <a:r>
              <a:rPr lang="es-ES" sz="1600" dirty="0" smtClean="0"/>
              <a:t>Carnaval </a:t>
            </a:r>
            <a:r>
              <a:rPr lang="es-ES" sz="1600" dirty="0" err="1" smtClean="0"/>
              <a:t>sa</a:t>
            </a:r>
            <a:r>
              <a:rPr lang="es-ES" sz="1600" dirty="0" smtClean="0"/>
              <a:t> designara un equipo de diseño para trabajar en equipo con los encargados de la </a:t>
            </a:r>
            <a:r>
              <a:rPr lang="es-ES" sz="1600" dirty="0" err="1" smtClean="0"/>
              <a:t>produccion</a:t>
            </a:r>
            <a:r>
              <a:rPr lang="es-ES" sz="1600" dirty="0" smtClean="0"/>
              <a:t> por parte del proveedor. </a:t>
            </a:r>
            <a:endParaRPr lang="es-CO" sz="1600" dirty="0" smtClean="0"/>
          </a:p>
          <a:p>
            <a:pPr lvl="0"/>
            <a:r>
              <a:rPr lang="es-CO" sz="1600" dirty="0" smtClean="0"/>
              <a:t>Debe </a:t>
            </a:r>
            <a:r>
              <a:rPr lang="es-CO" sz="1600" dirty="0"/>
              <a:t>encargarse del transporte del personal a su cargo.</a:t>
            </a:r>
            <a:endParaRPr lang="es-ES_tradnl" sz="1600" dirty="0"/>
          </a:p>
          <a:p>
            <a:pPr lvl="0"/>
            <a:r>
              <a:rPr lang="es-CO" sz="1600" dirty="0"/>
              <a:t>Debe encargarse del cuidado y protección de los insumos y materiales que se requieran para el cumplimiento del servicio.</a:t>
            </a:r>
            <a:endParaRPr lang="es-ES_tradnl" sz="1600" dirty="0"/>
          </a:p>
          <a:p>
            <a:pPr lvl="0"/>
            <a:r>
              <a:rPr lang="es-CO" sz="1600" dirty="0" smtClean="0"/>
              <a:t>Los </a:t>
            </a:r>
            <a:r>
              <a:rPr lang="es-CO" sz="1600" dirty="0"/>
              <a:t>contratistas deberán proveerse de las herramientas e insumos necesarios para la elaboración de su trabajo y encargarse de su </a:t>
            </a:r>
            <a:r>
              <a:rPr lang="es-CO" sz="1600" dirty="0" smtClean="0"/>
              <a:t>cuidado, en años que incluya instalaci</a:t>
            </a:r>
            <a:r>
              <a:rPr lang="es-ES" sz="1600" dirty="0" err="1" smtClean="0"/>
              <a:t>òn</a:t>
            </a:r>
            <a:r>
              <a:rPr lang="es-ES" sz="1600" dirty="0" smtClean="0"/>
              <a:t>. </a:t>
            </a:r>
          </a:p>
          <a:p>
            <a:pPr lvl="0"/>
            <a:r>
              <a:rPr lang="es-ES" sz="1600" dirty="0" smtClean="0"/>
              <a:t>El material de los palcos debe incluir </a:t>
            </a:r>
            <a:r>
              <a:rPr lang="es-ES" sz="1600" dirty="0" err="1" smtClean="0"/>
              <a:t>instalacion</a:t>
            </a:r>
            <a:r>
              <a:rPr lang="es-ES" sz="1600" dirty="0" smtClean="0"/>
              <a:t>. Estos trabajos pueden hacerse entre los </a:t>
            </a:r>
            <a:r>
              <a:rPr lang="es-ES" sz="1600" dirty="0" err="1" smtClean="0"/>
              <a:t>dias</a:t>
            </a:r>
            <a:r>
              <a:rPr lang="es-ES" sz="1600" dirty="0" smtClean="0"/>
              <a:t> 1 al 5 de febrero del 2016</a:t>
            </a:r>
            <a:endParaRPr lang="es-ES_tradnl" sz="1600" dirty="0"/>
          </a:p>
          <a:p>
            <a:pPr marL="0" indent="0">
              <a:buNone/>
            </a:pP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7927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/>
              <a:t>EL INTERESADO PUEDE COTIZAR TODOS LOS ITEMS O PARTE DE ELLOS, DE IGUAL MANERA CBSA PUEDE HACER CONTRATACION PARCIAL O TOTAL DE LOS SERVICIOS, ASI COMO MODIFICAR DE ACUERDO  LAS CANTIDADES DE SERVICIOS COTIZADOS, AL MOMENTO DE LA CONTRATACIÓN.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48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234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Presentación de PowerPoint</vt:lpstr>
      <vt:lpstr>Traileres </vt:lpstr>
      <vt:lpstr>montacarga</vt:lpstr>
      <vt:lpstr>Marcas carrozas</vt:lpstr>
      <vt:lpstr>palcos</vt:lpstr>
      <vt:lpstr>NIÑOS 1- CAIMAN</vt:lpstr>
      <vt:lpstr>Tener en cuenta</vt:lpstr>
      <vt:lpstr>Presentación de PowerPoint</vt:lpstr>
    </vt:vector>
  </TitlesOfParts>
  <Company>carnaval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equipo creativo</dc:creator>
  <cp:lastModifiedBy>Nilsa Beatriz Adachi Corral</cp:lastModifiedBy>
  <cp:revision>51</cp:revision>
  <dcterms:created xsi:type="dcterms:W3CDTF">2015-06-24T19:55:16Z</dcterms:created>
  <dcterms:modified xsi:type="dcterms:W3CDTF">2015-10-30T14:34:37Z</dcterms:modified>
</cp:coreProperties>
</file>